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15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8C3E-5EFE-EE48-8D62-1540C0D4741A}" type="datetimeFigureOut">
              <a:rPr lang="en-US" smtClean="0"/>
              <a:t>12/11/14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1607-AD68-884B-9740-89DF9DBF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45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8C3E-5EFE-EE48-8D62-1540C0D4741A}" type="datetimeFigureOut">
              <a:rPr lang="en-US" smtClean="0"/>
              <a:t>12/11/14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1607-AD68-884B-9740-89DF9DBF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80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8C3E-5EFE-EE48-8D62-1540C0D4741A}" type="datetimeFigureOut">
              <a:rPr lang="en-US" smtClean="0"/>
              <a:t>12/11/14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1607-AD68-884B-9740-89DF9DBF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6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8C3E-5EFE-EE48-8D62-1540C0D4741A}" type="datetimeFigureOut">
              <a:rPr lang="en-US" smtClean="0"/>
              <a:t>12/11/14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1607-AD68-884B-9740-89DF9DBF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062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8C3E-5EFE-EE48-8D62-1540C0D4741A}" type="datetimeFigureOut">
              <a:rPr lang="en-US" smtClean="0"/>
              <a:t>12/11/14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1607-AD68-884B-9740-89DF9DBF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589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8C3E-5EFE-EE48-8D62-1540C0D4741A}" type="datetimeFigureOut">
              <a:rPr lang="en-US" smtClean="0"/>
              <a:t>12/11/14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1607-AD68-884B-9740-89DF9DBF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4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8C3E-5EFE-EE48-8D62-1540C0D4741A}" type="datetimeFigureOut">
              <a:rPr lang="en-US" smtClean="0"/>
              <a:t>12/11/14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1607-AD68-884B-9740-89DF9DBF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00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8C3E-5EFE-EE48-8D62-1540C0D4741A}" type="datetimeFigureOut">
              <a:rPr lang="en-US" smtClean="0"/>
              <a:t>12/11/14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1607-AD68-884B-9740-89DF9DBF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948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8C3E-5EFE-EE48-8D62-1540C0D4741A}" type="datetimeFigureOut">
              <a:rPr lang="en-US" smtClean="0"/>
              <a:t>12/11/14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1607-AD68-884B-9740-89DF9DBF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30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8C3E-5EFE-EE48-8D62-1540C0D4741A}" type="datetimeFigureOut">
              <a:rPr lang="en-US" smtClean="0"/>
              <a:t>12/11/14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1607-AD68-884B-9740-89DF9DBF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38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8C3E-5EFE-EE48-8D62-1540C0D4741A}" type="datetimeFigureOut">
              <a:rPr lang="en-US" smtClean="0"/>
              <a:t>12/11/14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1607-AD68-884B-9740-89DF9DBF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91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88C3E-5EFE-EE48-8D62-1540C0D4741A}" type="datetimeFigureOut">
              <a:rPr lang="en-US" smtClean="0"/>
              <a:t>12/11/14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D1607-AD68-884B-9740-89DF9DBFE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67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Which Apps are you Apt to Use?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 the </a:t>
            </a:r>
            <a:r>
              <a:rPr lang="en-US" smtClean="0"/>
              <a:t>classroom and </a:t>
            </a:r>
            <a:r>
              <a:rPr lang="en-US" dirty="0" smtClean="0"/>
              <a:t>for productivity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9236">
            <a:off x="7121415" y="1070876"/>
            <a:ext cx="914400" cy="9144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85486">
            <a:off x="1181707" y="1058608"/>
            <a:ext cx="914400" cy="914400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523" y="674814"/>
            <a:ext cx="914400" cy="9226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55258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14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Which Apps are you Apt to Use?</vt:lpstr>
    </vt:vector>
  </TitlesOfParts>
  <Company>Taft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Which Apps are you Apt to Use?</dc:title>
  <dc:creator>Daniel Hall</dc:creator>
  <cp:lastModifiedBy>Daniel Hall</cp:lastModifiedBy>
  <cp:revision>2</cp:revision>
  <dcterms:created xsi:type="dcterms:W3CDTF">2014-12-11T18:18:45Z</dcterms:created>
  <dcterms:modified xsi:type="dcterms:W3CDTF">2014-12-11T20:51:06Z</dcterms:modified>
</cp:coreProperties>
</file>