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28" autoAdjust="0"/>
  </p:normalViewPr>
  <p:slideViewPr>
    <p:cSldViewPr showGuides="1"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B527E-3FD8-49C8-9A79-59F8F6A704E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49ABC-AE2B-4681-B939-3515CD20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795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7B29-AC51-4DC0-82F9-327E7016556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6DA4C-81DC-4C39-A709-16596278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91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3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6825-46D7-4A69-A1CF-A7ECE068B441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5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7624-9937-4E0B-86A3-E5DBEFA7AD41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8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CE80-E683-4BD9-A939-8870952831F9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9AF50-48AF-48BD-932A-26EDC8D93278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2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0F00-26A7-4B7C-8450-E841EF0DAF00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4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A9B7-4123-445C-8E73-54A02861220B}" type="datetime1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6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CF7-B79B-49A7-B9B8-B1ED17DF9E93}" type="datetime1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3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EC5A-6767-47D3-A47F-7A9789E37D43}" type="datetime1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0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A9E9-3DEE-4838-8F69-0931D62619C7}" type="datetime1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344A-A2EC-44B2-BE29-15D3F6E93F5B}" type="datetime1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1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4A75-9C12-4541-832A-B1553E6B4AEB}" type="datetime1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9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0CF19-86C1-4D09-8E6B-DACB7474B021}" type="datetime1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444-0A4C-4BD5-89F1-79E02E730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28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981200"/>
            <a:ext cx="7848600" cy="41910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dobe Song Std L" pitchFamily="18" charset="-128"/>
                <a:ea typeface="Adobe Song Std L" pitchFamily="18" charset="-128"/>
              </a:rPr>
              <a:t>How California Community College Students with Learning Disabilities Acquire Metacognition:</a:t>
            </a:r>
            <a:br>
              <a:rPr lang="en-US" sz="2800" b="1" dirty="0">
                <a:latin typeface="Adobe Song Std L" pitchFamily="18" charset="-128"/>
                <a:ea typeface="Adobe Song Std L" pitchFamily="18" charset="-128"/>
              </a:rPr>
            </a:br>
            <a:r>
              <a:rPr lang="en-US" sz="2800" b="1" dirty="0">
                <a:latin typeface="Adobe Song Std L" pitchFamily="18" charset="-128"/>
                <a:ea typeface="Adobe Song Std L" pitchFamily="18" charset="-128"/>
              </a:rPr>
              <a:t>A Mixed Methods Study using a Sequential Explanatory Approach</a:t>
            </a:r>
            <a:br>
              <a:rPr lang="en-US" sz="2800" b="1" dirty="0">
                <a:latin typeface="Adobe Song Std L" pitchFamily="18" charset="-128"/>
                <a:ea typeface="Adobe Song Std L" pitchFamily="18" charset="-128"/>
              </a:rPr>
            </a:br>
            <a:br>
              <a:rPr lang="en-US" sz="2800" b="1" dirty="0">
                <a:latin typeface="Adobe Song Std L" pitchFamily="18" charset="-128"/>
                <a:ea typeface="Adobe Song Std L" pitchFamily="18" charset="-128"/>
              </a:rPr>
            </a:br>
            <a:r>
              <a:rPr lang="en-US" sz="2800" b="1" dirty="0">
                <a:latin typeface="Adobe Song Std L" pitchFamily="18" charset="-128"/>
                <a:ea typeface="Adobe Song Std L" pitchFamily="18" charset="-128"/>
              </a:rPr>
              <a:t>By </a:t>
            </a:r>
            <a:br>
              <a:rPr lang="en-US" sz="2800" b="1" dirty="0">
                <a:latin typeface="Adobe Song Std L" pitchFamily="18" charset="-128"/>
                <a:ea typeface="Adobe Song Std L" pitchFamily="18" charset="-128"/>
              </a:rPr>
            </a:br>
            <a:br>
              <a:rPr lang="en-US" sz="2800" b="1" dirty="0">
                <a:latin typeface="Adobe Song Std L" pitchFamily="18" charset="-128"/>
                <a:ea typeface="Adobe Song Std L" pitchFamily="18" charset="-128"/>
              </a:rPr>
            </a:br>
            <a:r>
              <a:rPr lang="en-US" sz="2800" b="1" dirty="0">
                <a:latin typeface="Adobe Song Std L" pitchFamily="18" charset="-128"/>
                <a:ea typeface="Adobe Song Std L" pitchFamily="18" charset="-128"/>
              </a:rPr>
              <a:t>Amar Isa Abbott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0"/>
            <a:ext cx="7315200" cy="18288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43300" y="6400800"/>
            <a:ext cx="2057400" cy="365125"/>
          </a:xfrm>
        </p:spPr>
        <p:txBody>
          <a:bodyPr/>
          <a:lstStyle/>
          <a:p>
            <a:pPr algn="ctr"/>
            <a:fld id="{DFEB6444-0A4C-4BD5-89F1-79E02E730F38}" type="slidenum">
              <a:rPr lang="en-US" b="1" smtClean="0">
                <a:latin typeface="Adobe Song Std L" pitchFamily="18" charset="-128"/>
                <a:ea typeface="Adobe Song Std L" pitchFamily="18" charset="-128"/>
              </a:rPr>
              <a:pPr algn="ctr"/>
              <a:t>1</a:t>
            </a:fld>
            <a:endParaRPr lang="en-US" b="1" dirty="0">
              <a:latin typeface="Adobe Song Std L" pitchFamily="18" charset="-128"/>
              <a:ea typeface="Adobe So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598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64" y="5874333"/>
            <a:ext cx="2006236" cy="98366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14400" y="384048"/>
            <a:ext cx="7315200" cy="1828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200000"/>
              </a:lnSpc>
            </a:pPr>
            <a:r>
              <a:rPr lang="en-US" sz="4800" b="1" dirty="0">
                <a:latin typeface="Adobe Song Std L" pitchFamily="18" charset="-128"/>
                <a:ea typeface="Adobe Song Std L" pitchFamily="18" charset="-128"/>
                <a:cs typeface="Times New Roman"/>
              </a:rPr>
              <a:t>Introduction to Research</a:t>
            </a:r>
            <a:endParaRPr lang="en-US" sz="4800" dirty="0">
              <a:latin typeface="Adobe Song Std L" pitchFamily="18" charset="-128"/>
              <a:ea typeface="Adobe Song Std L" pitchFamily="18" charset="-128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400800"/>
            <a:ext cx="2133600" cy="365125"/>
          </a:xfrm>
        </p:spPr>
        <p:txBody>
          <a:bodyPr/>
          <a:lstStyle/>
          <a:p>
            <a:pPr algn="ctr"/>
            <a:fld id="{DFEB6444-0A4C-4BD5-89F1-79E02E730F38}" type="slidenum">
              <a:rPr lang="en-US" b="1" smtClean="0">
                <a:latin typeface="Adobe Song Std L" pitchFamily="18" charset="-128"/>
                <a:ea typeface="Adobe Song Std L" pitchFamily="18" charset="-128"/>
              </a:rPr>
              <a:pPr algn="ctr"/>
              <a:t>2</a:t>
            </a:fld>
            <a:endParaRPr lang="en-US" b="1" dirty="0">
              <a:latin typeface="Adobe Song Std L" pitchFamily="18" charset="-128"/>
              <a:ea typeface="Adobe Song Std L" pitchFamily="1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021383"/>
            <a:ext cx="7315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3200" b="1" dirty="0">
                <a:latin typeface="Adobe Song Std L" pitchFamily="18" charset="-128"/>
                <a:ea typeface="Adobe Song Std L" pitchFamily="18" charset="-128"/>
              </a:rPr>
              <a:t>Statement of the Problem</a:t>
            </a:r>
            <a:endParaRPr lang="en-US" sz="3200" dirty="0">
              <a:latin typeface="Adobe Song Std L" pitchFamily="18" charset="-128"/>
              <a:ea typeface="Adobe Song Std L" pitchFamily="18" charset="-128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3200" b="1" dirty="0">
                <a:latin typeface="Adobe Song Std L" pitchFamily="18" charset="-128"/>
                <a:ea typeface="Adobe Song Std L" pitchFamily="18" charset="-128"/>
              </a:rPr>
              <a:t>Background of the Problem</a:t>
            </a:r>
            <a:endParaRPr lang="en-US" sz="3200" dirty="0">
              <a:latin typeface="Adobe Song Std L" pitchFamily="18" charset="-128"/>
              <a:ea typeface="Adobe Song Std L" pitchFamily="18" charset="-128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3200" b="1" dirty="0">
                <a:latin typeface="Adobe Song Std L" pitchFamily="18" charset="-128"/>
                <a:ea typeface="Adobe Song Std L" pitchFamily="18" charset="-128"/>
              </a:rPr>
              <a:t>Purpose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3200" b="1" dirty="0">
                <a:latin typeface="Adobe Song Std L" pitchFamily="18" charset="-128"/>
                <a:ea typeface="Adobe Song Std L" pitchFamily="18" charset="-128"/>
              </a:rPr>
              <a:t>Philosophical Approach: Pragmatism</a:t>
            </a:r>
            <a:endParaRPr lang="en-US" sz="3200" dirty="0">
              <a:latin typeface="Adobe Song Std L" pitchFamily="18" charset="-128"/>
              <a:ea typeface="Adobe Song Std L" pitchFamily="18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4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4400" y="384048"/>
            <a:ext cx="7315200" cy="1828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atin typeface="Adobe Song Std L" pitchFamily="18" charset="-128"/>
                <a:ea typeface="Adobe Song Std L" pitchFamily="18" charset="-128"/>
              </a:rPr>
              <a:t>Literature Review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64" y="5874333"/>
            <a:ext cx="2006236" cy="98366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400800"/>
            <a:ext cx="2133600" cy="365125"/>
          </a:xfrm>
        </p:spPr>
        <p:txBody>
          <a:bodyPr/>
          <a:lstStyle/>
          <a:p>
            <a:pPr algn="ctr"/>
            <a:fld id="{DFEB6444-0A4C-4BD5-89F1-79E02E730F38}" type="slidenum">
              <a:rPr lang="en-US" b="1" smtClean="0">
                <a:latin typeface="Adobe Song Std L" pitchFamily="18" charset="-128"/>
                <a:ea typeface="Adobe Song Std L" pitchFamily="18" charset="-128"/>
              </a:rPr>
              <a:pPr algn="ctr"/>
              <a:t>3</a:t>
            </a:fld>
            <a:endParaRPr lang="en-US" b="1" dirty="0">
              <a:latin typeface="Adobe Song Std L" pitchFamily="18" charset="-128"/>
              <a:ea typeface="Adobe Song Std L" pitchFamily="1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00289"/>
            <a:ext cx="8066632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1" dirty="0">
                <a:latin typeface="Adobe Song Std L" pitchFamily="18" charset="-128"/>
                <a:ea typeface="Adobe Song Std L" pitchFamily="18" charset="-128"/>
              </a:rPr>
              <a:t>Rehabilitation Act of 1973: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latin typeface="Adobe Song Std L" pitchFamily="18" charset="-128"/>
                <a:ea typeface="Adobe Song Std L" pitchFamily="18" charset="-128"/>
              </a:rPr>
              <a:t> Sections 504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latin typeface="Adobe Song Std L" pitchFamily="18" charset="-128"/>
                <a:ea typeface="Adobe Song Std L" pitchFamily="18" charset="-128"/>
              </a:rPr>
              <a:t> Sections 508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1" dirty="0">
                <a:latin typeface="Adobe Song Std L" pitchFamily="18" charset="-128"/>
                <a:ea typeface="Adobe Song Std L" pitchFamily="18" charset="-128"/>
              </a:rPr>
              <a:t>Americans With Disability Act 1990 (ADA)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latin typeface="Adobe Song Std L" pitchFamily="18" charset="-128"/>
                <a:ea typeface="Adobe Song Std L" pitchFamily="18" charset="-128"/>
              </a:rPr>
              <a:t>Reasonable Accommodations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8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71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Adobe Song Std L</vt:lpstr>
      <vt:lpstr>Arial</vt:lpstr>
      <vt:lpstr>Calibri</vt:lpstr>
      <vt:lpstr>Wingdings</vt:lpstr>
      <vt:lpstr>Office Theme</vt:lpstr>
      <vt:lpstr>How California Community College Students with Learning Disabilities Acquire Metacognition: A Mixed Methods Study using a Sequential Explanatory Approach  By   Amar Isa Abbott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Amar Abbott</dc:creator>
  <cp:lastModifiedBy>Amar Abbott</cp:lastModifiedBy>
  <cp:revision>19</cp:revision>
  <dcterms:created xsi:type="dcterms:W3CDTF">2017-04-22T20:32:25Z</dcterms:created>
  <dcterms:modified xsi:type="dcterms:W3CDTF">2020-08-16T20:41:29Z</dcterms:modified>
</cp:coreProperties>
</file>