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8" r:id="rId2"/>
    <p:sldId id="256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8" autoAdjust="0"/>
    <p:restoredTop sz="94628" autoAdjust="0"/>
  </p:normalViewPr>
  <p:slideViewPr>
    <p:cSldViewPr showGuides="1">
      <p:cViewPr varScale="1">
        <p:scale>
          <a:sx n="104" d="100"/>
          <a:sy n="104" d="100"/>
        </p:scale>
        <p:origin x="121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3B527E-3FD8-49C8-9A79-59F8F6A704E5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49ABC-AE2B-4681-B939-3515CD205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57955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37B29-AC51-4DC0-82F9-327E7016556E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36DA4C-81DC-4C39-A709-165962789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69100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131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B6825-46D7-4A69-A1CF-A7ECE068B441}" type="datetime1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B6444-0A4C-4BD5-89F1-79E02E730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156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07624-9937-4E0B-86A3-E5DBEFA7AD41}" type="datetime1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B6444-0A4C-4BD5-89F1-79E02E730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188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CE80-E683-4BD9-A939-8870952831F9}" type="datetime1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B6444-0A4C-4BD5-89F1-79E02E730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38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9AF50-48AF-48BD-932A-26EDC8D93278}" type="datetime1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B6444-0A4C-4BD5-89F1-79E02E730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328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0F00-26A7-4B7C-8450-E841EF0DAF00}" type="datetime1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B6444-0A4C-4BD5-89F1-79E02E730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045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9A9B7-4123-445C-8E73-54A02861220B}" type="datetime1">
              <a:rPr lang="en-US" smtClean="0"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B6444-0A4C-4BD5-89F1-79E02E730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268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59CF7-B79B-49A7-B9B8-B1ED17DF9E93}" type="datetime1">
              <a:rPr lang="en-US" smtClean="0"/>
              <a:t>8/16/2020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B6444-0A4C-4BD5-89F1-79E02E730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034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EEC5A-6767-47D3-A47F-7A9789E37D43}" type="datetime1">
              <a:rPr lang="en-US" smtClean="0"/>
              <a:t>8/16/2020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B6444-0A4C-4BD5-89F1-79E02E730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604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8A9E9-3DEE-4838-8F69-0931D62619C7}" type="datetime1">
              <a:rPr lang="en-US" smtClean="0"/>
              <a:t>8/16/2020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B6444-0A4C-4BD5-89F1-79E02E730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39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A344A-A2EC-44B2-BE29-15D3F6E93F5B}" type="datetime1">
              <a:rPr lang="en-US" smtClean="0"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B6444-0A4C-4BD5-89F1-79E02E730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616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54A75-9C12-4541-832A-B1553E6B4AEB}" type="datetime1">
              <a:rPr lang="en-US" smtClean="0"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B6444-0A4C-4BD5-89F1-79E02E730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090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0CF19-86C1-4D09-8E6B-DACB7474B021}" type="datetime1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B6444-0A4C-4BD5-89F1-79E02E730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2286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7700" y="1981200"/>
            <a:ext cx="7848600" cy="4191000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Adobe Song Std L" pitchFamily="18" charset="-128"/>
                <a:ea typeface="Adobe Song Std L" pitchFamily="18" charset="-128"/>
              </a:rPr>
              <a:t>How California Community College Students with Learning Disabilities Acquire Metacognition:</a:t>
            </a:r>
            <a:br>
              <a:rPr lang="en-US" sz="2800" b="1" dirty="0">
                <a:latin typeface="Adobe Song Std L" pitchFamily="18" charset="-128"/>
                <a:ea typeface="Adobe Song Std L" pitchFamily="18" charset="-128"/>
              </a:rPr>
            </a:br>
            <a:r>
              <a:rPr lang="en-US" sz="2800" b="1" dirty="0">
                <a:latin typeface="Adobe Song Std L" pitchFamily="18" charset="-128"/>
                <a:ea typeface="Adobe Song Std L" pitchFamily="18" charset="-128"/>
              </a:rPr>
              <a:t>A Mixed Methods Study using a Sequential Explanatory Approach</a:t>
            </a:r>
            <a:br>
              <a:rPr lang="en-US" sz="2800" b="1" dirty="0">
                <a:latin typeface="Adobe Song Std L" pitchFamily="18" charset="-128"/>
                <a:ea typeface="Adobe Song Std L" pitchFamily="18" charset="-128"/>
              </a:rPr>
            </a:br>
            <a:br>
              <a:rPr lang="en-US" sz="2800" b="1" dirty="0">
                <a:latin typeface="Adobe Song Std L" pitchFamily="18" charset="-128"/>
                <a:ea typeface="Adobe Song Std L" pitchFamily="18" charset="-128"/>
              </a:rPr>
            </a:br>
            <a:r>
              <a:rPr lang="en-US" sz="2800" b="1" dirty="0">
                <a:latin typeface="Adobe Song Std L" pitchFamily="18" charset="-128"/>
                <a:ea typeface="Adobe Song Std L" pitchFamily="18" charset="-128"/>
              </a:rPr>
              <a:t>By </a:t>
            </a:r>
            <a:br>
              <a:rPr lang="en-US" sz="2800" b="1" dirty="0">
                <a:latin typeface="Adobe Song Std L" pitchFamily="18" charset="-128"/>
                <a:ea typeface="Adobe Song Std L" pitchFamily="18" charset="-128"/>
              </a:rPr>
            </a:br>
            <a:br>
              <a:rPr lang="en-US" sz="2800" b="1" dirty="0">
                <a:latin typeface="Adobe Song Std L" pitchFamily="18" charset="-128"/>
                <a:ea typeface="Adobe Song Std L" pitchFamily="18" charset="-128"/>
              </a:rPr>
            </a:br>
            <a:r>
              <a:rPr lang="en-US" sz="2800" b="1" dirty="0">
                <a:latin typeface="Adobe Song Std L" pitchFamily="18" charset="-128"/>
                <a:ea typeface="Adobe Song Std L" pitchFamily="18" charset="-128"/>
              </a:rPr>
              <a:t>Amar Isa Abbott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81000"/>
            <a:ext cx="7315200" cy="18288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3543300" y="6400800"/>
            <a:ext cx="2057400" cy="365125"/>
          </a:xfrm>
        </p:spPr>
        <p:txBody>
          <a:bodyPr/>
          <a:lstStyle/>
          <a:p>
            <a:pPr algn="ctr"/>
            <a:fld id="{DFEB6444-0A4C-4BD5-89F1-79E02E730F38}" type="slidenum">
              <a:rPr lang="en-US" b="1" smtClean="0">
                <a:latin typeface="Adobe Song Std L" pitchFamily="18" charset="-128"/>
                <a:ea typeface="Adobe Song Std L" pitchFamily="18" charset="-128"/>
              </a:rPr>
              <a:pPr algn="ctr"/>
              <a:t>1</a:t>
            </a:fld>
            <a:endParaRPr lang="en-US" b="1" dirty="0">
              <a:latin typeface="Adobe Song Std L" pitchFamily="18" charset="-128"/>
              <a:ea typeface="Adobe Song Std L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5986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7764" y="5874333"/>
            <a:ext cx="2006236" cy="983667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914400" y="384048"/>
            <a:ext cx="7315200" cy="18288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200000"/>
              </a:lnSpc>
            </a:pPr>
            <a:r>
              <a:rPr lang="en-US" sz="4800" b="1" dirty="0">
                <a:latin typeface="Adobe Song Std L" pitchFamily="18" charset="-128"/>
                <a:ea typeface="Adobe Song Std L" pitchFamily="18" charset="-128"/>
                <a:cs typeface="Times New Roman"/>
              </a:rPr>
              <a:t>Introduction to Research</a:t>
            </a:r>
            <a:endParaRPr lang="en-US" sz="4800" dirty="0">
              <a:latin typeface="Adobe Song Std L" pitchFamily="18" charset="-128"/>
              <a:ea typeface="Adobe Song Std L" pitchFamily="18" charset="-128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505200" y="6400800"/>
            <a:ext cx="2133600" cy="365125"/>
          </a:xfrm>
        </p:spPr>
        <p:txBody>
          <a:bodyPr/>
          <a:lstStyle/>
          <a:p>
            <a:pPr algn="ctr"/>
            <a:fld id="{DFEB6444-0A4C-4BD5-89F1-79E02E730F38}" type="slidenum">
              <a:rPr lang="en-US" b="1" smtClean="0">
                <a:latin typeface="Adobe Song Std L" pitchFamily="18" charset="-128"/>
                <a:ea typeface="Adobe Song Std L" pitchFamily="18" charset="-128"/>
              </a:rPr>
              <a:pPr algn="ctr"/>
              <a:t>2</a:t>
            </a:fld>
            <a:endParaRPr lang="en-US" b="1" dirty="0">
              <a:latin typeface="Adobe Song Std L" pitchFamily="18" charset="-128"/>
              <a:ea typeface="Adobe Song Std L" pitchFamily="18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2021383"/>
            <a:ext cx="73152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US" sz="3200" b="1" dirty="0">
                <a:latin typeface="Adobe Song Std L" pitchFamily="18" charset="-128"/>
                <a:ea typeface="Adobe Song Std L" pitchFamily="18" charset="-128"/>
              </a:rPr>
              <a:t>Statement of the Problem</a:t>
            </a:r>
            <a:endParaRPr lang="en-US" sz="3200" dirty="0">
              <a:latin typeface="Adobe Song Std L" pitchFamily="18" charset="-128"/>
              <a:ea typeface="Adobe Song Std L" pitchFamily="18" charset="-128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US" sz="3200" b="1" dirty="0">
                <a:latin typeface="Adobe Song Std L" pitchFamily="18" charset="-128"/>
                <a:ea typeface="Adobe Song Std L" pitchFamily="18" charset="-128"/>
              </a:rPr>
              <a:t>Background of the Problem</a:t>
            </a:r>
            <a:endParaRPr lang="en-US" sz="3200" dirty="0">
              <a:latin typeface="Adobe Song Std L" pitchFamily="18" charset="-128"/>
              <a:ea typeface="Adobe Song Std L" pitchFamily="18" charset="-128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US" sz="3200" b="1" dirty="0">
                <a:latin typeface="Adobe Song Std L" pitchFamily="18" charset="-128"/>
                <a:ea typeface="Adobe Song Std L" pitchFamily="18" charset="-128"/>
              </a:rPr>
              <a:t>Purpose 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US" sz="3200" b="1" dirty="0">
                <a:latin typeface="Adobe Song Std L" pitchFamily="18" charset="-128"/>
                <a:ea typeface="Adobe Song Std L" pitchFamily="18" charset="-128"/>
              </a:rPr>
              <a:t>Philosophical Approach: Pragmatism</a:t>
            </a:r>
            <a:endParaRPr lang="en-US" sz="3200" dirty="0">
              <a:latin typeface="Adobe Song Std L" pitchFamily="18" charset="-128"/>
              <a:ea typeface="Adobe Song Std L" pitchFamily="18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942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14400" y="384048"/>
            <a:ext cx="7315200" cy="18288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>
                <a:latin typeface="Adobe Song Std L" pitchFamily="18" charset="-128"/>
                <a:ea typeface="Adobe Song Std L" pitchFamily="18" charset="-128"/>
              </a:rPr>
              <a:t>Literature Review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7764" y="5874333"/>
            <a:ext cx="2006236" cy="983667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505200" y="6400800"/>
            <a:ext cx="2133600" cy="365125"/>
          </a:xfrm>
        </p:spPr>
        <p:txBody>
          <a:bodyPr/>
          <a:lstStyle/>
          <a:p>
            <a:pPr algn="ctr"/>
            <a:fld id="{DFEB6444-0A4C-4BD5-89F1-79E02E730F38}" type="slidenum">
              <a:rPr lang="en-US" b="1" smtClean="0">
                <a:latin typeface="Adobe Song Std L" pitchFamily="18" charset="-128"/>
                <a:ea typeface="Adobe Song Std L" pitchFamily="18" charset="-128"/>
              </a:rPr>
              <a:pPr algn="ctr"/>
              <a:t>3</a:t>
            </a:fld>
            <a:endParaRPr lang="en-US" b="1" dirty="0">
              <a:latin typeface="Adobe Song Std L" pitchFamily="18" charset="-128"/>
              <a:ea typeface="Adobe Song Std L" pitchFamily="18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2200289"/>
            <a:ext cx="8066632" cy="40626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3200" b="1" dirty="0">
                <a:latin typeface="Adobe Song Std L" pitchFamily="18" charset="-128"/>
                <a:ea typeface="Adobe Song Std L" pitchFamily="18" charset="-128"/>
              </a:rPr>
              <a:t>Rehabilitation Act of 1973: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>
                <a:latin typeface="Adobe Song Std L" pitchFamily="18" charset="-128"/>
                <a:ea typeface="Adobe Song Std L" pitchFamily="18" charset="-128"/>
              </a:rPr>
              <a:t> Sections 504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>
                <a:latin typeface="Adobe Song Std L" pitchFamily="18" charset="-128"/>
                <a:ea typeface="Adobe Song Std L" pitchFamily="18" charset="-128"/>
              </a:rPr>
              <a:t> Sections 508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3200" b="1" dirty="0">
                <a:latin typeface="Adobe Song Std L" pitchFamily="18" charset="-128"/>
                <a:ea typeface="Adobe Song Std L" pitchFamily="18" charset="-128"/>
              </a:rPr>
              <a:t>Americans With Disability Act 1990 (ADA)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1" dirty="0">
                <a:latin typeface="Adobe Song Std L" pitchFamily="18" charset="-128"/>
                <a:ea typeface="Adobe Song Std L" pitchFamily="18" charset="-128"/>
              </a:rPr>
              <a:t>Reasonable Accommodations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085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1232</TotalTime>
  <Words>71</Words>
  <Application>Microsoft Office PowerPoint</Application>
  <PresentationFormat>On-screen Show (4:3)</PresentationFormat>
  <Paragraphs>15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Adobe Song Std L</vt:lpstr>
      <vt:lpstr>Arial</vt:lpstr>
      <vt:lpstr>Calibri</vt:lpstr>
      <vt:lpstr>Wingdings</vt:lpstr>
      <vt:lpstr>Office Theme</vt:lpstr>
      <vt:lpstr>How California Community College Students with Learning Disabilities Acquire Metacognition: A Mixed Methods Study using a Sequential Explanatory Approach  By   Amar Isa Abbott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Amar Abbott</dc:creator>
  <cp:lastModifiedBy>Amar Abbott</cp:lastModifiedBy>
  <cp:revision>19</cp:revision>
  <dcterms:created xsi:type="dcterms:W3CDTF">2017-04-22T20:32:25Z</dcterms:created>
  <dcterms:modified xsi:type="dcterms:W3CDTF">2020-08-16T20:41:29Z</dcterms:modified>
</cp:coreProperties>
</file>