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7.jpg" ContentType="image/jpeg"/>
  <Override PartName="/ppt/media/image10.jpg" ContentType="image/jpeg"/>
  <Override PartName="/ppt/media/image11.jpg" ContentType="image/jpeg"/>
  <Override PartName="/ppt/media/image12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6" d="100"/>
          <a:sy n="96" d="100"/>
        </p:scale>
        <p:origin x="28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334D819-9F07-4261-B09B-9E467E5D9002}" type="datetimeFigureOut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8B323">
                    <a:lumMod val="50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8/16/2018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8B323">
                  <a:lumMod val="50000"/>
                </a:srgb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8B323">
                  <a:lumMod val="50000"/>
                </a:srgb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766878-3199-4EAB-94E7-2D6D11070E14}" type="slidenum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8B323">
                    <a:lumMod val="50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8B323">
                  <a:lumMod val="50000"/>
                </a:srgb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70173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334D819-9F07-4261-B09B-9E467E5D9002}" type="datetimeFigureOut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8/16/2018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766878-3199-4EAB-94E7-2D6D11070E14}" type="slidenum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9508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334D819-9F07-4261-B09B-9E467E5D9002}" type="datetimeFigureOut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8/16/2018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766878-3199-4EAB-94E7-2D6D11070E14}" type="slidenum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1474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334D819-9F07-4261-B09B-9E467E5D9002}" type="datetimeFigureOut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8/16/2018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766878-3199-4EAB-94E7-2D6D11070E14}" type="slidenum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140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334D819-9F07-4261-B09B-9E467E5D9002}" type="datetimeFigureOut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3F3F2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8/16/2018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3F3F2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3F3F2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766878-3199-4EAB-94E7-2D6D11070E14}" type="slidenum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3F3F2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3F3F2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6748488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334D819-9F07-4261-B09B-9E467E5D9002}" type="datetimeFigureOut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8/16/2018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766878-3199-4EAB-94E7-2D6D11070E14}" type="slidenum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387422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334D819-9F07-4261-B09B-9E467E5D9002}" type="datetimeFigureOut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8/16/2018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766878-3199-4EAB-94E7-2D6D11070E14}" type="slidenum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610487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334D819-9F07-4261-B09B-9E467E5D9002}" type="datetimeFigureOut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8/16/2018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766878-3199-4EAB-94E7-2D6D11070E14}" type="slidenum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3654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334D819-9F07-4261-B09B-9E467E5D9002}" type="datetimeFigureOut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8/16/2018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766878-3199-4EAB-94E7-2D6D11070E14}" type="slidenum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3572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334D819-9F07-4261-B09B-9E467E5D9002}" type="datetimeFigureOut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8/16/2018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766878-3199-4EAB-94E7-2D6D11070E14}" type="slidenum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0017831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334D819-9F07-4261-B09B-9E467E5D9002}" type="datetimeFigureOut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8/16/2018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766878-3199-4EAB-94E7-2D6D11070E14}" type="slidenum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5647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334D819-9F07-4261-B09B-9E467E5D9002}" type="datetimeFigureOut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8/16/2018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766878-3199-4EAB-94E7-2D6D11070E14}" type="slidenum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91927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8.png"/><Relationship Id="rId18" Type="http://schemas.openxmlformats.org/officeDocument/2006/relationships/image" Target="../media/image11.jpg"/><Relationship Id="rId3" Type="http://schemas.openxmlformats.org/officeDocument/2006/relationships/image" Target="../media/image1.png"/><Relationship Id="rId7" Type="http://schemas.openxmlformats.org/officeDocument/2006/relationships/hyperlink" Target="https://www.choosehealthy.com/vendors/4/AN" TargetMode="External"/><Relationship Id="rId12" Type="http://schemas.openxmlformats.org/officeDocument/2006/relationships/image" Target="../media/image7.jpg"/><Relationship Id="rId17" Type="http://schemas.openxmlformats.org/officeDocument/2006/relationships/image" Target="../media/image10.jpg"/><Relationship Id="rId2" Type="http://schemas.openxmlformats.org/officeDocument/2006/relationships/hyperlink" Target="https://www.globalfit.com/" TargetMode="External"/><Relationship Id="rId16" Type="http://schemas.openxmlformats.org/officeDocument/2006/relationships/hyperlink" Target="https://www.att.com/shop/wireless/iru-check-for-discount.html?partner=LinkShare&amp;siteId=PPkX79_c.b0-DzsoNv7nPIKQrtw4LMZ.4A&amp;source=ECay0000000CEL00O" TargetMode="External"/><Relationship Id="rId20" Type="http://schemas.openxmlformats.org/officeDocument/2006/relationships/image" Target="../media/image1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11" Type="http://schemas.openxmlformats.org/officeDocument/2006/relationships/image" Target="../media/image6.jpg"/><Relationship Id="rId5" Type="http://schemas.openxmlformats.org/officeDocument/2006/relationships/image" Target="../media/image2.png"/><Relationship Id="rId15" Type="http://schemas.openxmlformats.org/officeDocument/2006/relationships/image" Target="../media/image9.png"/><Relationship Id="rId10" Type="http://schemas.openxmlformats.org/officeDocument/2006/relationships/hyperlink" Target="https://www.gmeducatordiscount.com/" TargetMode="External"/><Relationship Id="rId19" Type="http://schemas.openxmlformats.org/officeDocument/2006/relationships/image" Target="../media/image12.jpg"/><Relationship Id="rId4" Type="http://schemas.openxmlformats.org/officeDocument/2006/relationships/hyperlink" Target="https://www.activeandfitdirect.com/fitness/anthemSO" TargetMode="External"/><Relationship Id="rId9" Type="http://schemas.openxmlformats.org/officeDocument/2006/relationships/image" Target="../media/image5.png"/><Relationship Id="rId14" Type="http://schemas.openxmlformats.org/officeDocument/2006/relationships/hyperlink" Target="https://www.apple.com/us-hed/shop/back-to-schoo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22960"/>
          </a:xfrm>
        </p:spPr>
        <p:txBody>
          <a:bodyPr/>
          <a:lstStyle/>
          <a:p>
            <a:r>
              <a:rPr lang="en-US" dirty="0" smtClean="0"/>
              <a:t>Discount Programs</a:t>
            </a:r>
            <a:endParaRPr lang="en-US" dirty="0"/>
          </a:p>
        </p:txBody>
      </p:sp>
      <p:pic>
        <p:nvPicPr>
          <p:cNvPr id="6" name="Picture 5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7517" y="3678178"/>
            <a:ext cx="1393011" cy="1255769"/>
          </a:xfrm>
          <a:prstGeom prst="rect">
            <a:avLst/>
          </a:prstGeom>
        </p:spPr>
      </p:pic>
      <p:pic>
        <p:nvPicPr>
          <p:cNvPr id="8" name="Picture 7">
            <a:hlinkClick r:id="rId4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5576" y="3678178"/>
            <a:ext cx="1079086" cy="1164053"/>
          </a:xfrm>
          <a:prstGeom prst="rect">
            <a:avLst/>
          </a:prstGeom>
        </p:spPr>
      </p:pic>
      <p:pic>
        <p:nvPicPr>
          <p:cNvPr id="9" name="Picture 8">
            <a:hlinkClick r:id="rId4"/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65679" y="3663904"/>
            <a:ext cx="1165928" cy="1198136"/>
          </a:xfrm>
          <a:prstGeom prst="rect">
            <a:avLst/>
          </a:prstGeom>
        </p:spPr>
      </p:pic>
      <p:pic>
        <p:nvPicPr>
          <p:cNvPr id="10" name="Picture 9">
            <a:hlinkClick r:id="rId7"/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72624" y="3663904"/>
            <a:ext cx="1111288" cy="127004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475278" y="3663904"/>
            <a:ext cx="1361202" cy="1272723"/>
          </a:xfrm>
          <a:prstGeom prst="rect">
            <a:avLst/>
          </a:prstGeom>
        </p:spPr>
      </p:pic>
      <p:pic>
        <p:nvPicPr>
          <p:cNvPr id="7" name="Picture 6">
            <a:hlinkClick r:id="rId10"/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8901" y="1379913"/>
            <a:ext cx="2942706" cy="1471353"/>
          </a:xfrm>
          <a:prstGeom prst="rect">
            <a:avLst/>
          </a:prstGeom>
        </p:spPr>
      </p:pic>
      <p:pic>
        <p:nvPicPr>
          <p:cNvPr id="12" name="Picture 11">
            <a:hlinkClick r:id="rId10"/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0430" y="1379913"/>
            <a:ext cx="2619242" cy="1396929"/>
          </a:xfrm>
          <a:prstGeom prst="rect">
            <a:avLst/>
          </a:prstGeom>
        </p:spPr>
      </p:pic>
      <p:pic>
        <p:nvPicPr>
          <p:cNvPr id="13" name="Picture 12">
            <a:hlinkClick r:id="rId10"/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2889" y="1379913"/>
            <a:ext cx="2893590" cy="1263534"/>
          </a:xfrm>
          <a:prstGeom prst="rect">
            <a:avLst/>
          </a:prstGeom>
        </p:spPr>
      </p:pic>
      <p:pic>
        <p:nvPicPr>
          <p:cNvPr id="3" name="Picture 2">
            <a:hlinkClick r:id="rId14"/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145575" y="5557843"/>
            <a:ext cx="1079086" cy="1079086"/>
          </a:xfrm>
          <a:prstGeom prst="rect">
            <a:avLst/>
          </a:prstGeom>
        </p:spPr>
      </p:pic>
      <p:pic>
        <p:nvPicPr>
          <p:cNvPr id="5" name="Picture 4">
            <a:hlinkClick r:id="rId16"/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7135" y="5638938"/>
            <a:ext cx="2381941" cy="997992"/>
          </a:xfrm>
          <a:prstGeom prst="rect">
            <a:avLst/>
          </a:prstGeom>
        </p:spPr>
      </p:pic>
      <p:pic>
        <p:nvPicPr>
          <p:cNvPr id="14" name="Picture 13">
            <a:hlinkClick r:id="rId4"/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1550" y="5371708"/>
            <a:ext cx="1314424" cy="1265221"/>
          </a:xfrm>
          <a:prstGeom prst="rect">
            <a:avLst/>
          </a:prstGeom>
        </p:spPr>
      </p:pic>
      <p:pic>
        <p:nvPicPr>
          <p:cNvPr id="15" name="Picture 14">
            <a:hlinkClick r:id="rId2"/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8448" y="5316724"/>
            <a:ext cx="1303908" cy="1303908"/>
          </a:xfrm>
          <a:prstGeom prst="rect">
            <a:avLst/>
          </a:prstGeom>
        </p:spPr>
      </p:pic>
      <p:pic>
        <p:nvPicPr>
          <p:cNvPr id="16" name="Picture 15">
            <a:hlinkClick r:id="rId2"/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0930" y="5371708"/>
            <a:ext cx="2700981" cy="833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39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Gill Sans MT</vt:lpstr>
      <vt:lpstr>Impact</vt:lpstr>
      <vt:lpstr>Badge</vt:lpstr>
      <vt:lpstr>Discount Programs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Discount Programs</dc:title>
  <dc:creator>Heather Meason</dc:creator>
  <cp:lastModifiedBy>Tiffany Rowden</cp:lastModifiedBy>
  <cp:revision>4</cp:revision>
  <dcterms:created xsi:type="dcterms:W3CDTF">2018-08-16T18:21:23Z</dcterms:created>
  <dcterms:modified xsi:type="dcterms:W3CDTF">2018-08-16T19:48:09Z</dcterms:modified>
</cp:coreProperties>
</file>