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jpeg"/>
  <Override PartName="/ppt/media/image10.jpg" ContentType="image/jpeg"/>
  <Override PartName="/ppt/media/image11.jpg" ContentType="image/jpeg"/>
  <Override PartName="/ppt/media/image1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8B323">
                    <a:lumMod val="5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8B323">
                  <a:lumMod val="5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8B323">
                  <a:lumMod val="5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8B323">
                    <a:lumMod val="5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8B323">
                  <a:lumMod val="5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017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50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47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14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3F3F2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3F3F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3F3F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3F3F2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3F3F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74848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8742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1048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65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5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01783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64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4D819-9F07-4261-B09B-9E467E5D9002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8/16/2018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66878-3199-4EAB-94E7-2D6D11070E14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192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18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hyperlink" Target="https://www.choosehealthy.com/vendors/4/AN" TargetMode="External"/><Relationship Id="rId12" Type="http://schemas.openxmlformats.org/officeDocument/2006/relationships/image" Target="../media/image7.jpg"/><Relationship Id="rId17" Type="http://schemas.openxmlformats.org/officeDocument/2006/relationships/image" Target="../media/image10.jpg"/><Relationship Id="rId2" Type="http://schemas.openxmlformats.org/officeDocument/2006/relationships/hyperlink" Target="https://www.globalfit.com/" TargetMode="External"/><Relationship Id="rId16" Type="http://schemas.openxmlformats.org/officeDocument/2006/relationships/hyperlink" Target="https://www.att.com/shop/wireless/iru-check-for-discount.html?partner=LinkShare&amp;siteId=PPkX79_c.b0-DzsoNv7nPIKQrtw4LMZ.4A&amp;source=ECay0000000CEL00O" TargetMode="External"/><Relationship Id="rId20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6.jpg"/><Relationship Id="rId5" Type="http://schemas.openxmlformats.org/officeDocument/2006/relationships/image" Target="../media/image2.png"/><Relationship Id="rId15" Type="http://schemas.openxmlformats.org/officeDocument/2006/relationships/image" Target="../media/image9.png"/><Relationship Id="rId10" Type="http://schemas.openxmlformats.org/officeDocument/2006/relationships/hyperlink" Target="https://www.gmeducatordiscount.com/" TargetMode="External"/><Relationship Id="rId19" Type="http://schemas.openxmlformats.org/officeDocument/2006/relationships/image" Target="../media/image12.jpg"/><Relationship Id="rId4" Type="http://schemas.openxmlformats.org/officeDocument/2006/relationships/hyperlink" Target="https://www.activeandfitdirect.com/fitness/anthemSO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www.apple.com/us-hed/shop/back-to-scho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2960"/>
          </a:xfrm>
        </p:spPr>
        <p:txBody>
          <a:bodyPr/>
          <a:lstStyle/>
          <a:p>
            <a:r>
              <a:rPr lang="en-US" dirty="0" smtClean="0"/>
              <a:t>Discount Programs</a:t>
            </a:r>
            <a:endParaRPr lang="en-US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7517" y="3678178"/>
            <a:ext cx="1393011" cy="1255769"/>
          </a:xfrm>
          <a:prstGeom prst="rect">
            <a:avLst/>
          </a:prstGeom>
        </p:spPr>
      </p:pic>
      <p:pic>
        <p:nvPicPr>
          <p:cNvPr id="8" name="Picture 7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5576" y="3678178"/>
            <a:ext cx="1079086" cy="1164053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5679" y="3663904"/>
            <a:ext cx="1165928" cy="1198136"/>
          </a:xfrm>
          <a:prstGeom prst="rect">
            <a:avLst/>
          </a:prstGeom>
        </p:spPr>
      </p:pic>
      <p:pic>
        <p:nvPicPr>
          <p:cNvPr id="10" name="Picture 9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2624" y="3663904"/>
            <a:ext cx="1111288" cy="12700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75278" y="3663904"/>
            <a:ext cx="1361202" cy="1272723"/>
          </a:xfrm>
          <a:prstGeom prst="rect">
            <a:avLst/>
          </a:prstGeom>
        </p:spPr>
      </p:pic>
      <p:pic>
        <p:nvPicPr>
          <p:cNvPr id="7" name="Picture 6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01" y="1379913"/>
            <a:ext cx="2942706" cy="1471353"/>
          </a:xfrm>
          <a:prstGeom prst="rect">
            <a:avLst/>
          </a:prstGeom>
        </p:spPr>
      </p:pic>
      <p:pic>
        <p:nvPicPr>
          <p:cNvPr id="12" name="Picture 11">
            <a:hlinkClick r:id="rId10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430" y="1379913"/>
            <a:ext cx="2619242" cy="1396929"/>
          </a:xfrm>
          <a:prstGeom prst="rect">
            <a:avLst/>
          </a:prstGeom>
        </p:spPr>
      </p:pic>
      <p:pic>
        <p:nvPicPr>
          <p:cNvPr id="13" name="Picture 12">
            <a:hlinkClick r:id="rId10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889" y="1379913"/>
            <a:ext cx="2893590" cy="1263534"/>
          </a:xfrm>
          <a:prstGeom prst="rect">
            <a:avLst/>
          </a:prstGeom>
        </p:spPr>
      </p:pic>
      <p:pic>
        <p:nvPicPr>
          <p:cNvPr id="3" name="Picture 2">
            <a:hlinkClick r:id="rId14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45575" y="5557843"/>
            <a:ext cx="1079086" cy="1079086"/>
          </a:xfrm>
          <a:prstGeom prst="rect">
            <a:avLst/>
          </a:prstGeom>
        </p:spPr>
      </p:pic>
      <p:pic>
        <p:nvPicPr>
          <p:cNvPr id="5" name="Picture 4">
            <a:hlinkClick r:id="rId16"/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135" y="5638938"/>
            <a:ext cx="2381941" cy="997992"/>
          </a:xfrm>
          <a:prstGeom prst="rect">
            <a:avLst/>
          </a:prstGeom>
        </p:spPr>
      </p:pic>
      <p:pic>
        <p:nvPicPr>
          <p:cNvPr id="14" name="Picture 13">
            <a:hlinkClick r:id="rId4"/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550" y="5371708"/>
            <a:ext cx="1314424" cy="1265221"/>
          </a:xfrm>
          <a:prstGeom prst="rect">
            <a:avLst/>
          </a:prstGeom>
        </p:spPr>
      </p:pic>
      <p:pic>
        <p:nvPicPr>
          <p:cNvPr id="15" name="Picture 14">
            <a:hlinkClick r:id="rId2"/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448" y="5316724"/>
            <a:ext cx="1303908" cy="1303908"/>
          </a:xfrm>
          <a:prstGeom prst="rect">
            <a:avLst/>
          </a:prstGeom>
        </p:spPr>
      </p:pic>
      <p:pic>
        <p:nvPicPr>
          <p:cNvPr id="16" name="Picture 15">
            <a:hlinkClick r:id="rId2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930" y="5371708"/>
            <a:ext cx="2700981" cy="83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Discount 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Discount Programs</dc:title>
  <dc:creator>Heather Meason</dc:creator>
  <cp:lastModifiedBy>Tiffany Rowden</cp:lastModifiedBy>
  <cp:revision>4</cp:revision>
  <dcterms:created xsi:type="dcterms:W3CDTF">2018-08-16T18:21:23Z</dcterms:created>
  <dcterms:modified xsi:type="dcterms:W3CDTF">2018-08-16T19:48:09Z</dcterms:modified>
</cp:coreProperties>
</file>