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FA759F-CD62-4A6A-AF16-56B433EE4BF0}">
          <p14:sldIdLst>
            <p14:sldId id="265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8B72F-284B-4CB3-BB05-BC87E21ACB3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85D8BAF-F89A-49F9-B73E-7F7CA02755A2}">
      <dgm:prSet/>
      <dgm:spPr/>
      <dgm:t>
        <a:bodyPr/>
        <a:lstStyle/>
        <a:p>
          <a:pPr>
            <a:defRPr cap="all"/>
          </a:pPr>
          <a:r>
            <a:rPr lang="en-US"/>
            <a:t>How to access Banner Self Service (SSB)</a:t>
          </a:r>
        </a:p>
      </dgm:t>
    </dgm:pt>
    <dgm:pt modelId="{7840AF21-FF76-4A33-B8EB-654676691B5C}" type="parTrans" cxnId="{DCF8497A-4D04-4216-886E-38E9AB8C00D6}">
      <dgm:prSet/>
      <dgm:spPr/>
      <dgm:t>
        <a:bodyPr/>
        <a:lstStyle/>
        <a:p>
          <a:endParaRPr lang="en-US"/>
        </a:p>
      </dgm:t>
    </dgm:pt>
    <dgm:pt modelId="{6F2F7B20-8788-49E3-84B7-C708FE51BB6B}" type="sibTrans" cxnId="{DCF8497A-4D04-4216-886E-38E9AB8C00D6}">
      <dgm:prSet/>
      <dgm:spPr/>
      <dgm:t>
        <a:bodyPr/>
        <a:lstStyle/>
        <a:p>
          <a:endParaRPr lang="en-US"/>
        </a:p>
      </dgm:t>
    </dgm:pt>
    <dgm:pt modelId="{130C56BD-7387-481D-8E96-61AE8C0D5C72}">
      <dgm:prSet/>
      <dgm:spPr/>
      <dgm:t>
        <a:bodyPr/>
        <a:lstStyle/>
        <a:p>
          <a:pPr>
            <a:defRPr cap="all"/>
          </a:pPr>
          <a:r>
            <a:rPr lang="en-US"/>
            <a:t>Creating a PO in Self Service</a:t>
          </a:r>
        </a:p>
      </dgm:t>
    </dgm:pt>
    <dgm:pt modelId="{10D14086-EFE2-4FA1-AF9D-0D982B74120A}" type="parTrans" cxnId="{612B7D2E-336C-4A18-A36C-39072F4638ED}">
      <dgm:prSet/>
      <dgm:spPr/>
      <dgm:t>
        <a:bodyPr/>
        <a:lstStyle/>
        <a:p>
          <a:endParaRPr lang="en-US"/>
        </a:p>
      </dgm:t>
    </dgm:pt>
    <dgm:pt modelId="{B2F170C0-A99D-4A1B-97AF-37BC19C395A2}" type="sibTrans" cxnId="{612B7D2E-336C-4A18-A36C-39072F4638ED}">
      <dgm:prSet/>
      <dgm:spPr/>
      <dgm:t>
        <a:bodyPr/>
        <a:lstStyle/>
        <a:p>
          <a:endParaRPr lang="en-US"/>
        </a:p>
      </dgm:t>
    </dgm:pt>
    <dgm:pt modelId="{0DF78D3C-0790-4671-891C-565719C1E6F8}">
      <dgm:prSet/>
      <dgm:spPr/>
      <dgm:t>
        <a:bodyPr/>
        <a:lstStyle/>
        <a:p>
          <a:pPr>
            <a:defRPr cap="all"/>
          </a:pPr>
          <a:r>
            <a:rPr lang="en-US"/>
            <a:t>Tracking purchase orders pending approval</a:t>
          </a:r>
        </a:p>
      </dgm:t>
    </dgm:pt>
    <dgm:pt modelId="{30A0830F-A6D1-4E14-83FE-D9CF4C4D4ACB}" type="parTrans" cxnId="{E35C5424-DEC9-44AE-8A6A-B8F5F3D96DC6}">
      <dgm:prSet/>
      <dgm:spPr/>
      <dgm:t>
        <a:bodyPr/>
        <a:lstStyle/>
        <a:p>
          <a:endParaRPr lang="en-US"/>
        </a:p>
      </dgm:t>
    </dgm:pt>
    <dgm:pt modelId="{D29ADE77-CB46-4871-8681-F7594D7FA11E}" type="sibTrans" cxnId="{E35C5424-DEC9-44AE-8A6A-B8F5F3D96DC6}">
      <dgm:prSet/>
      <dgm:spPr/>
      <dgm:t>
        <a:bodyPr/>
        <a:lstStyle/>
        <a:p>
          <a:endParaRPr lang="en-US"/>
        </a:p>
      </dgm:t>
    </dgm:pt>
    <dgm:pt modelId="{CFB7B909-0ADB-4B35-B72B-2B92D8CDAD2E}">
      <dgm:prSet/>
      <dgm:spPr/>
      <dgm:t>
        <a:bodyPr/>
        <a:lstStyle/>
        <a:p>
          <a:pPr>
            <a:defRPr cap="all"/>
          </a:pPr>
          <a:r>
            <a:rPr lang="en-US"/>
            <a:t>Revising a purchase order not yet approved</a:t>
          </a:r>
        </a:p>
      </dgm:t>
    </dgm:pt>
    <dgm:pt modelId="{52692BA5-F63E-4352-B6AC-AECADB80F813}" type="parTrans" cxnId="{844CD6F4-0E7B-45C1-9CCC-338124E7963F}">
      <dgm:prSet/>
      <dgm:spPr/>
      <dgm:t>
        <a:bodyPr/>
        <a:lstStyle/>
        <a:p>
          <a:endParaRPr lang="en-US"/>
        </a:p>
      </dgm:t>
    </dgm:pt>
    <dgm:pt modelId="{4F8B0C4E-4B8B-42D5-B641-025D955CB0CA}" type="sibTrans" cxnId="{844CD6F4-0E7B-45C1-9CCC-338124E7963F}">
      <dgm:prSet/>
      <dgm:spPr/>
      <dgm:t>
        <a:bodyPr/>
        <a:lstStyle/>
        <a:p>
          <a:endParaRPr lang="en-US"/>
        </a:p>
      </dgm:t>
    </dgm:pt>
    <dgm:pt modelId="{8FC9EE54-8CBC-4303-869D-2316E3179E69}">
      <dgm:prSet/>
      <dgm:spPr/>
      <dgm:t>
        <a:bodyPr/>
        <a:lstStyle/>
        <a:p>
          <a:pPr>
            <a:defRPr cap="all"/>
          </a:pPr>
          <a:r>
            <a:rPr lang="en-US"/>
            <a:t>Tracking approved/active purchase orders in SSB</a:t>
          </a:r>
        </a:p>
      </dgm:t>
    </dgm:pt>
    <dgm:pt modelId="{0601AE94-C1A5-40C7-AA67-103527019EF3}" type="parTrans" cxnId="{DB1BAB3A-4851-43F3-A458-0B344C0879D0}">
      <dgm:prSet/>
      <dgm:spPr/>
      <dgm:t>
        <a:bodyPr/>
        <a:lstStyle/>
        <a:p>
          <a:endParaRPr lang="en-US"/>
        </a:p>
      </dgm:t>
    </dgm:pt>
    <dgm:pt modelId="{3DE1A663-007C-4F55-A4C4-3E5F94D38A7A}" type="sibTrans" cxnId="{DB1BAB3A-4851-43F3-A458-0B344C0879D0}">
      <dgm:prSet/>
      <dgm:spPr/>
      <dgm:t>
        <a:bodyPr/>
        <a:lstStyle/>
        <a:p>
          <a:endParaRPr lang="en-US"/>
        </a:p>
      </dgm:t>
    </dgm:pt>
    <dgm:pt modelId="{4C4D9452-789D-4991-837B-BFA30324A906}" type="pres">
      <dgm:prSet presAssocID="{4B88B72F-284B-4CB3-BB05-BC87E21ACB3A}" presName="root" presStyleCnt="0">
        <dgm:presLayoutVars>
          <dgm:dir/>
          <dgm:resizeHandles val="exact"/>
        </dgm:presLayoutVars>
      </dgm:prSet>
      <dgm:spPr/>
    </dgm:pt>
    <dgm:pt modelId="{4DA1202D-7BB8-4D10-9CB0-A69C4F74A15E}" type="pres">
      <dgm:prSet presAssocID="{C85D8BAF-F89A-49F9-B73E-7F7CA02755A2}" presName="compNode" presStyleCnt="0"/>
      <dgm:spPr/>
    </dgm:pt>
    <dgm:pt modelId="{3FB8A69B-A752-47A2-85D6-7343C97CBD16}" type="pres">
      <dgm:prSet presAssocID="{C85D8BAF-F89A-49F9-B73E-7F7CA02755A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99B2023-10DD-4671-8405-17A6EE3B9EAB}" type="pres">
      <dgm:prSet presAssocID="{C85D8BAF-F89A-49F9-B73E-7F7CA02755A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238E52AA-103D-41CF-B601-49EFA25DCCD5}" type="pres">
      <dgm:prSet presAssocID="{C85D8BAF-F89A-49F9-B73E-7F7CA02755A2}" presName="spaceRect" presStyleCnt="0"/>
      <dgm:spPr/>
    </dgm:pt>
    <dgm:pt modelId="{594E7B5F-1C75-46B6-9EC8-FCA45EF613F7}" type="pres">
      <dgm:prSet presAssocID="{C85D8BAF-F89A-49F9-B73E-7F7CA02755A2}" presName="textRect" presStyleLbl="revTx" presStyleIdx="0" presStyleCnt="5">
        <dgm:presLayoutVars>
          <dgm:chMax val="1"/>
          <dgm:chPref val="1"/>
        </dgm:presLayoutVars>
      </dgm:prSet>
      <dgm:spPr/>
    </dgm:pt>
    <dgm:pt modelId="{9FE01613-C8EF-47F6-82CE-8F0F9F1F88E6}" type="pres">
      <dgm:prSet presAssocID="{6F2F7B20-8788-49E3-84B7-C708FE51BB6B}" presName="sibTrans" presStyleCnt="0"/>
      <dgm:spPr/>
    </dgm:pt>
    <dgm:pt modelId="{68957C19-5F08-4257-ACE7-AF33F19827A3}" type="pres">
      <dgm:prSet presAssocID="{130C56BD-7387-481D-8E96-61AE8C0D5C72}" presName="compNode" presStyleCnt="0"/>
      <dgm:spPr/>
    </dgm:pt>
    <dgm:pt modelId="{582EE2A2-F209-466D-92E8-96C0C886F482}" type="pres">
      <dgm:prSet presAssocID="{130C56BD-7387-481D-8E96-61AE8C0D5C72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7652B55-E4AF-4591-8728-CB686115EBE8}" type="pres">
      <dgm:prSet presAssocID="{130C56BD-7387-481D-8E96-61AE8C0D5C7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806D918-EA72-456E-84AB-DCA708105BB3}" type="pres">
      <dgm:prSet presAssocID="{130C56BD-7387-481D-8E96-61AE8C0D5C72}" presName="spaceRect" presStyleCnt="0"/>
      <dgm:spPr/>
    </dgm:pt>
    <dgm:pt modelId="{6A224602-FEFE-4C2E-9A98-AE29CD04603D}" type="pres">
      <dgm:prSet presAssocID="{130C56BD-7387-481D-8E96-61AE8C0D5C72}" presName="textRect" presStyleLbl="revTx" presStyleIdx="1" presStyleCnt="5">
        <dgm:presLayoutVars>
          <dgm:chMax val="1"/>
          <dgm:chPref val="1"/>
        </dgm:presLayoutVars>
      </dgm:prSet>
      <dgm:spPr/>
    </dgm:pt>
    <dgm:pt modelId="{1A3B802B-4A5F-46F7-8FC0-1DB609AB2CC0}" type="pres">
      <dgm:prSet presAssocID="{B2F170C0-A99D-4A1B-97AF-37BC19C395A2}" presName="sibTrans" presStyleCnt="0"/>
      <dgm:spPr/>
    </dgm:pt>
    <dgm:pt modelId="{43FD9590-4C9C-407A-B7FF-1EF9DA75F740}" type="pres">
      <dgm:prSet presAssocID="{0DF78D3C-0790-4671-891C-565719C1E6F8}" presName="compNode" presStyleCnt="0"/>
      <dgm:spPr/>
    </dgm:pt>
    <dgm:pt modelId="{5A4C69BE-B441-4179-8BA0-3CCD1B9E7F4C}" type="pres">
      <dgm:prSet presAssocID="{0DF78D3C-0790-4671-891C-565719C1E6F8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13BE5CD-6E27-4469-AEA7-DF2590902951}" type="pres">
      <dgm:prSet presAssocID="{0DF78D3C-0790-4671-891C-565719C1E6F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61E14F-6D3C-4A95-A968-41067DC2B296}" type="pres">
      <dgm:prSet presAssocID="{0DF78D3C-0790-4671-891C-565719C1E6F8}" presName="spaceRect" presStyleCnt="0"/>
      <dgm:spPr/>
    </dgm:pt>
    <dgm:pt modelId="{E1BF741A-831B-46AD-96BE-EA2F01FADC5C}" type="pres">
      <dgm:prSet presAssocID="{0DF78D3C-0790-4671-891C-565719C1E6F8}" presName="textRect" presStyleLbl="revTx" presStyleIdx="2" presStyleCnt="5">
        <dgm:presLayoutVars>
          <dgm:chMax val="1"/>
          <dgm:chPref val="1"/>
        </dgm:presLayoutVars>
      </dgm:prSet>
      <dgm:spPr/>
    </dgm:pt>
    <dgm:pt modelId="{414D0FA7-D72C-46DF-A782-58BCB15B3D90}" type="pres">
      <dgm:prSet presAssocID="{D29ADE77-CB46-4871-8681-F7594D7FA11E}" presName="sibTrans" presStyleCnt="0"/>
      <dgm:spPr/>
    </dgm:pt>
    <dgm:pt modelId="{97F83D0E-2FF6-4D12-9FB9-A4211F416C1C}" type="pres">
      <dgm:prSet presAssocID="{CFB7B909-0ADB-4B35-B72B-2B92D8CDAD2E}" presName="compNode" presStyleCnt="0"/>
      <dgm:spPr/>
    </dgm:pt>
    <dgm:pt modelId="{A5AE0961-562C-4063-9B7A-8417440C2024}" type="pres">
      <dgm:prSet presAssocID="{CFB7B909-0ADB-4B35-B72B-2B92D8CDAD2E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F58243F-3986-4BF8-B2E5-FC177E8B0A46}" type="pres">
      <dgm:prSet presAssocID="{CFB7B909-0ADB-4B35-B72B-2B92D8CDAD2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0659D5B2-287A-4568-A37F-E705C31ACD86}" type="pres">
      <dgm:prSet presAssocID="{CFB7B909-0ADB-4B35-B72B-2B92D8CDAD2E}" presName="spaceRect" presStyleCnt="0"/>
      <dgm:spPr/>
    </dgm:pt>
    <dgm:pt modelId="{569D14E7-EA2F-4BE5-B951-24FA9DDC9136}" type="pres">
      <dgm:prSet presAssocID="{CFB7B909-0ADB-4B35-B72B-2B92D8CDAD2E}" presName="textRect" presStyleLbl="revTx" presStyleIdx="3" presStyleCnt="5">
        <dgm:presLayoutVars>
          <dgm:chMax val="1"/>
          <dgm:chPref val="1"/>
        </dgm:presLayoutVars>
      </dgm:prSet>
      <dgm:spPr/>
    </dgm:pt>
    <dgm:pt modelId="{A3F7311E-0810-4ACE-9117-C98CAF7D6599}" type="pres">
      <dgm:prSet presAssocID="{4F8B0C4E-4B8B-42D5-B641-025D955CB0CA}" presName="sibTrans" presStyleCnt="0"/>
      <dgm:spPr/>
    </dgm:pt>
    <dgm:pt modelId="{99C8EB40-E983-49A2-BE67-81221CE12355}" type="pres">
      <dgm:prSet presAssocID="{8FC9EE54-8CBC-4303-869D-2316E3179E69}" presName="compNode" presStyleCnt="0"/>
      <dgm:spPr/>
    </dgm:pt>
    <dgm:pt modelId="{3829776A-95A2-4DCC-8FCC-5BB1EB17A1C4}" type="pres">
      <dgm:prSet presAssocID="{8FC9EE54-8CBC-4303-869D-2316E3179E69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937C132-DFB9-4FAA-9F4E-BCA44AA375A7}" type="pres">
      <dgm:prSet presAssocID="{8FC9EE54-8CBC-4303-869D-2316E3179E6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AF65DF96-D8FB-4AEA-9E0B-2520DA595DD3}" type="pres">
      <dgm:prSet presAssocID="{8FC9EE54-8CBC-4303-869D-2316E3179E69}" presName="spaceRect" presStyleCnt="0"/>
      <dgm:spPr/>
    </dgm:pt>
    <dgm:pt modelId="{E3E672A4-C5CD-4E05-98C2-42759DB6B10E}" type="pres">
      <dgm:prSet presAssocID="{8FC9EE54-8CBC-4303-869D-2316E3179E6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2362010-CA7A-41DE-906A-0C726517DEAD}" type="presOf" srcId="{CFB7B909-0ADB-4B35-B72B-2B92D8CDAD2E}" destId="{569D14E7-EA2F-4BE5-B951-24FA9DDC9136}" srcOrd="0" destOrd="0" presId="urn:microsoft.com/office/officeart/2018/5/layout/IconLeafLabelList"/>
    <dgm:cxn modelId="{44354118-8462-4573-AF15-BBA820CA10A0}" type="presOf" srcId="{0DF78D3C-0790-4671-891C-565719C1E6F8}" destId="{E1BF741A-831B-46AD-96BE-EA2F01FADC5C}" srcOrd="0" destOrd="0" presId="urn:microsoft.com/office/officeart/2018/5/layout/IconLeafLabelList"/>
    <dgm:cxn modelId="{E35C5424-DEC9-44AE-8A6A-B8F5F3D96DC6}" srcId="{4B88B72F-284B-4CB3-BB05-BC87E21ACB3A}" destId="{0DF78D3C-0790-4671-891C-565719C1E6F8}" srcOrd="2" destOrd="0" parTransId="{30A0830F-A6D1-4E14-83FE-D9CF4C4D4ACB}" sibTransId="{D29ADE77-CB46-4871-8681-F7594D7FA11E}"/>
    <dgm:cxn modelId="{612B7D2E-336C-4A18-A36C-39072F4638ED}" srcId="{4B88B72F-284B-4CB3-BB05-BC87E21ACB3A}" destId="{130C56BD-7387-481D-8E96-61AE8C0D5C72}" srcOrd="1" destOrd="0" parTransId="{10D14086-EFE2-4FA1-AF9D-0D982B74120A}" sibTransId="{B2F170C0-A99D-4A1B-97AF-37BC19C395A2}"/>
    <dgm:cxn modelId="{DB1BAB3A-4851-43F3-A458-0B344C0879D0}" srcId="{4B88B72F-284B-4CB3-BB05-BC87E21ACB3A}" destId="{8FC9EE54-8CBC-4303-869D-2316E3179E69}" srcOrd="4" destOrd="0" parTransId="{0601AE94-C1A5-40C7-AA67-103527019EF3}" sibTransId="{3DE1A663-007C-4F55-A4C4-3E5F94D38A7A}"/>
    <dgm:cxn modelId="{89B32467-8AC6-4BD0-AB1A-544CA80F1392}" type="presOf" srcId="{130C56BD-7387-481D-8E96-61AE8C0D5C72}" destId="{6A224602-FEFE-4C2E-9A98-AE29CD04603D}" srcOrd="0" destOrd="0" presId="urn:microsoft.com/office/officeart/2018/5/layout/IconLeafLabelList"/>
    <dgm:cxn modelId="{2EFD9048-B553-46BE-9420-1550D0A42B12}" type="presOf" srcId="{C85D8BAF-F89A-49F9-B73E-7F7CA02755A2}" destId="{594E7B5F-1C75-46B6-9EC8-FCA45EF613F7}" srcOrd="0" destOrd="0" presId="urn:microsoft.com/office/officeart/2018/5/layout/IconLeafLabelList"/>
    <dgm:cxn modelId="{DCF8497A-4D04-4216-886E-38E9AB8C00D6}" srcId="{4B88B72F-284B-4CB3-BB05-BC87E21ACB3A}" destId="{C85D8BAF-F89A-49F9-B73E-7F7CA02755A2}" srcOrd="0" destOrd="0" parTransId="{7840AF21-FF76-4A33-B8EB-654676691B5C}" sibTransId="{6F2F7B20-8788-49E3-84B7-C708FE51BB6B}"/>
    <dgm:cxn modelId="{611DFDC1-8CDA-48B2-B1A9-8853686B9724}" type="presOf" srcId="{8FC9EE54-8CBC-4303-869D-2316E3179E69}" destId="{E3E672A4-C5CD-4E05-98C2-42759DB6B10E}" srcOrd="0" destOrd="0" presId="urn:microsoft.com/office/officeart/2018/5/layout/IconLeafLabelList"/>
    <dgm:cxn modelId="{D529D8C9-4CB3-4514-A279-E4EC29334FC2}" type="presOf" srcId="{4B88B72F-284B-4CB3-BB05-BC87E21ACB3A}" destId="{4C4D9452-789D-4991-837B-BFA30324A906}" srcOrd="0" destOrd="0" presId="urn:microsoft.com/office/officeart/2018/5/layout/IconLeafLabelList"/>
    <dgm:cxn modelId="{844CD6F4-0E7B-45C1-9CCC-338124E7963F}" srcId="{4B88B72F-284B-4CB3-BB05-BC87E21ACB3A}" destId="{CFB7B909-0ADB-4B35-B72B-2B92D8CDAD2E}" srcOrd="3" destOrd="0" parTransId="{52692BA5-F63E-4352-B6AC-AECADB80F813}" sibTransId="{4F8B0C4E-4B8B-42D5-B641-025D955CB0CA}"/>
    <dgm:cxn modelId="{5641C515-44E6-4E1F-B817-3BC7E2F07974}" type="presParOf" srcId="{4C4D9452-789D-4991-837B-BFA30324A906}" destId="{4DA1202D-7BB8-4D10-9CB0-A69C4F74A15E}" srcOrd="0" destOrd="0" presId="urn:microsoft.com/office/officeart/2018/5/layout/IconLeafLabelList"/>
    <dgm:cxn modelId="{746FFED7-80A3-4A20-83F2-058FB9D8177B}" type="presParOf" srcId="{4DA1202D-7BB8-4D10-9CB0-A69C4F74A15E}" destId="{3FB8A69B-A752-47A2-85D6-7343C97CBD16}" srcOrd="0" destOrd="0" presId="urn:microsoft.com/office/officeart/2018/5/layout/IconLeafLabelList"/>
    <dgm:cxn modelId="{90B9DC04-11A6-4B38-BED6-6F863309CEC0}" type="presParOf" srcId="{4DA1202D-7BB8-4D10-9CB0-A69C4F74A15E}" destId="{699B2023-10DD-4671-8405-17A6EE3B9EAB}" srcOrd="1" destOrd="0" presId="urn:microsoft.com/office/officeart/2018/5/layout/IconLeafLabelList"/>
    <dgm:cxn modelId="{21A65273-158F-491D-996A-6C4A5D441767}" type="presParOf" srcId="{4DA1202D-7BB8-4D10-9CB0-A69C4F74A15E}" destId="{238E52AA-103D-41CF-B601-49EFA25DCCD5}" srcOrd="2" destOrd="0" presId="urn:microsoft.com/office/officeart/2018/5/layout/IconLeafLabelList"/>
    <dgm:cxn modelId="{C5090CC6-89DE-4F90-B00D-88B5A2219FA8}" type="presParOf" srcId="{4DA1202D-7BB8-4D10-9CB0-A69C4F74A15E}" destId="{594E7B5F-1C75-46B6-9EC8-FCA45EF613F7}" srcOrd="3" destOrd="0" presId="urn:microsoft.com/office/officeart/2018/5/layout/IconLeafLabelList"/>
    <dgm:cxn modelId="{F1708AC5-1492-46FE-AAFB-76E5248FB78B}" type="presParOf" srcId="{4C4D9452-789D-4991-837B-BFA30324A906}" destId="{9FE01613-C8EF-47F6-82CE-8F0F9F1F88E6}" srcOrd="1" destOrd="0" presId="urn:microsoft.com/office/officeart/2018/5/layout/IconLeafLabelList"/>
    <dgm:cxn modelId="{85362939-20CB-4C14-B7F0-2A9EC45549DB}" type="presParOf" srcId="{4C4D9452-789D-4991-837B-BFA30324A906}" destId="{68957C19-5F08-4257-ACE7-AF33F19827A3}" srcOrd="2" destOrd="0" presId="urn:microsoft.com/office/officeart/2018/5/layout/IconLeafLabelList"/>
    <dgm:cxn modelId="{88FD0666-3B6C-4ABE-9112-3AC82E42BCD5}" type="presParOf" srcId="{68957C19-5F08-4257-ACE7-AF33F19827A3}" destId="{582EE2A2-F209-466D-92E8-96C0C886F482}" srcOrd="0" destOrd="0" presId="urn:microsoft.com/office/officeart/2018/5/layout/IconLeafLabelList"/>
    <dgm:cxn modelId="{B0E4139D-73A9-4A50-8F1B-1CDFE7AF4F75}" type="presParOf" srcId="{68957C19-5F08-4257-ACE7-AF33F19827A3}" destId="{17652B55-E4AF-4591-8728-CB686115EBE8}" srcOrd="1" destOrd="0" presId="urn:microsoft.com/office/officeart/2018/5/layout/IconLeafLabelList"/>
    <dgm:cxn modelId="{D57626C0-ADE9-44D8-B664-D19249031142}" type="presParOf" srcId="{68957C19-5F08-4257-ACE7-AF33F19827A3}" destId="{4806D918-EA72-456E-84AB-DCA708105BB3}" srcOrd="2" destOrd="0" presId="urn:microsoft.com/office/officeart/2018/5/layout/IconLeafLabelList"/>
    <dgm:cxn modelId="{841AAA77-4B25-4E70-B8E7-46B4C45B0F70}" type="presParOf" srcId="{68957C19-5F08-4257-ACE7-AF33F19827A3}" destId="{6A224602-FEFE-4C2E-9A98-AE29CD04603D}" srcOrd="3" destOrd="0" presId="urn:microsoft.com/office/officeart/2018/5/layout/IconLeafLabelList"/>
    <dgm:cxn modelId="{E6AA66F7-68AD-4034-B12B-D3A294B15499}" type="presParOf" srcId="{4C4D9452-789D-4991-837B-BFA30324A906}" destId="{1A3B802B-4A5F-46F7-8FC0-1DB609AB2CC0}" srcOrd="3" destOrd="0" presId="urn:microsoft.com/office/officeart/2018/5/layout/IconLeafLabelList"/>
    <dgm:cxn modelId="{3D559093-015A-49DE-A076-EE747A67A217}" type="presParOf" srcId="{4C4D9452-789D-4991-837B-BFA30324A906}" destId="{43FD9590-4C9C-407A-B7FF-1EF9DA75F740}" srcOrd="4" destOrd="0" presId="urn:microsoft.com/office/officeart/2018/5/layout/IconLeafLabelList"/>
    <dgm:cxn modelId="{39CCF13B-4770-43B7-BC6D-602C5720AE1C}" type="presParOf" srcId="{43FD9590-4C9C-407A-B7FF-1EF9DA75F740}" destId="{5A4C69BE-B441-4179-8BA0-3CCD1B9E7F4C}" srcOrd="0" destOrd="0" presId="urn:microsoft.com/office/officeart/2018/5/layout/IconLeafLabelList"/>
    <dgm:cxn modelId="{19493C57-A2F3-40B5-9110-BCA1670504C1}" type="presParOf" srcId="{43FD9590-4C9C-407A-B7FF-1EF9DA75F740}" destId="{A13BE5CD-6E27-4469-AEA7-DF2590902951}" srcOrd="1" destOrd="0" presId="urn:microsoft.com/office/officeart/2018/5/layout/IconLeafLabelList"/>
    <dgm:cxn modelId="{3ADB9610-069F-4E13-8C0B-FD9330C3D255}" type="presParOf" srcId="{43FD9590-4C9C-407A-B7FF-1EF9DA75F740}" destId="{9261E14F-6D3C-4A95-A968-41067DC2B296}" srcOrd="2" destOrd="0" presId="urn:microsoft.com/office/officeart/2018/5/layout/IconLeafLabelList"/>
    <dgm:cxn modelId="{EA9C81C9-E0EF-4AE7-AFAD-D4DD81392A53}" type="presParOf" srcId="{43FD9590-4C9C-407A-B7FF-1EF9DA75F740}" destId="{E1BF741A-831B-46AD-96BE-EA2F01FADC5C}" srcOrd="3" destOrd="0" presId="urn:microsoft.com/office/officeart/2018/5/layout/IconLeafLabelList"/>
    <dgm:cxn modelId="{ADB39EBA-B214-45F0-9A9E-BD60CC756F64}" type="presParOf" srcId="{4C4D9452-789D-4991-837B-BFA30324A906}" destId="{414D0FA7-D72C-46DF-A782-58BCB15B3D90}" srcOrd="5" destOrd="0" presId="urn:microsoft.com/office/officeart/2018/5/layout/IconLeafLabelList"/>
    <dgm:cxn modelId="{F2E0A1B4-55BB-44B3-A549-2931137DE96D}" type="presParOf" srcId="{4C4D9452-789D-4991-837B-BFA30324A906}" destId="{97F83D0E-2FF6-4D12-9FB9-A4211F416C1C}" srcOrd="6" destOrd="0" presId="urn:microsoft.com/office/officeart/2018/5/layout/IconLeafLabelList"/>
    <dgm:cxn modelId="{BC9C434C-C3DB-4EC8-A2B0-4A752478CFC8}" type="presParOf" srcId="{97F83D0E-2FF6-4D12-9FB9-A4211F416C1C}" destId="{A5AE0961-562C-4063-9B7A-8417440C2024}" srcOrd="0" destOrd="0" presId="urn:microsoft.com/office/officeart/2018/5/layout/IconLeafLabelList"/>
    <dgm:cxn modelId="{65A32F11-C16A-4E61-945B-91A5B8D07C01}" type="presParOf" srcId="{97F83D0E-2FF6-4D12-9FB9-A4211F416C1C}" destId="{7F58243F-3986-4BF8-B2E5-FC177E8B0A46}" srcOrd="1" destOrd="0" presId="urn:microsoft.com/office/officeart/2018/5/layout/IconLeafLabelList"/>
    <dgm:cxn modelId="{182DA36E-1A44-43A2-B8AC-72AE2A5A1664}" type="presParOf" srcId="{97F83D0E-2FF6-4D12-9FB9-A4211F416C1C}" destId="{0659D5B2-287A-4568-A37F-E705C31ACD86}" srcOrd="2" destOrd="0" presId="urn:microsoft.com/office/officeart/2018/5/layout/IconLeafLabelList"/>
    <dgm:cxn modelId="{2B7902A4-B4A6-4072-93E8-26332B52326B}" type="presParOf" srcId="{97F83D0E-2FF6-4D12-9FB9-A4211F416C1C}" destId="{569D14E7-EA2F-4BE5-B951-24FA9DDC9136}" srcOrd="3" destOrd="0" presId="urn:microsoft.com/office/officeart/2018/5/layout/IconLeafLabelList"/>
    <dgm:cxn modelId="{8F6121A5-FB21-4CB8-B79A-4C00E38A413C}" type="presParOf" srcId="{4C4D9452-789D-4991-837B-BFA30324A906}" destId="{A3F7311E-0810-4ACE-9117-C98CAF7D6599}" srcOrd="7" destOrd="0" presId="urn:microsoft.com/office/officeart/2018/5/layout/IconLeafLabelList"/>
    <dgm:cxn modelId="{613043DB-B94F-4DA8-ACAE-DBF253493D48}" type="presParOf" srcId="{4C4D9452-789D-4991-837B-BFA30324A906}" destId="{99C8EB40-E983-49A2-BE67-81221CE12355}" srcOrd="8" destOrd="0" presId="urn:microsoft.com/office/officeart/2018/5/layout/IconLeafLabelList"/>
    <dgm:cxn modelId="{4B2E97A5-412D-4CBC-A478-E8274DABE4D5}" type="presParOf" srcId="{99C8EB40-E983-49A2-BE67-81221CE12355}" destId="{3829776A-95A2-4DCC-8FCC-5BB1EB17A1C4}" srcOrd="0" destOrd="0" presId="urn:microsoft.com/office/officeart/2018/5/layout/IconLeafLabelList"/>
    <dgm:cxn modelId="{3D247B59-BF0D-4420-ACF5-8BDFAAB006B8}" type="presParOf" srcId="{99C8EB40-E983-49A2-BE67-81221CE12355}" destId="{F937C132-DFB9-4FAA-9F4E-BCA44AA375A7}" srcOrd="1" destOrd="0" presId="urn:microsoft.com/office/officeart/2018/5/layout/IconLeafLabelList"/>
    <dgm:cxn modelId="{2C68AF4B-B870-4C27-9608-AF9A89287242}" type="presParOf" srcId="{99C8EB40-E983-49A2-BE67-81221CE12355}" destId="{AF65DF96-D8FB-4AEA-9E0B-2520DA595DD3}" srcOrd="2" destOrd="0" presId="urn:microsoft.com/office/officeart/2018/5/layout/IconLeafLabelList"/>
    <dgm:cxn modelId="{E6374342-88AC-41B9-8D15-B2AACF956631}" type="presParOf" srcId="{99C8EB40-E983-49A2-BE67-81221CE12355}" destId="{E3E672A4-C5CD-4E05-98C2-42759DB6B10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8A69B-A752-47A2-85D6-7343C97CBD16}">
      <dsp:nvSpPr>
        <dsp:cNvPr id="0" name=""/>
        <dsp:cNvSpPr/>
      </dsp:nvSpPr>
      <dsp:spPr>
        <a:xfrm>
          <a:off x="348206" y="835188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B2023-10DD-4671-8405-17A6EE3B9EAB}">
      <dsp:nvSpPr>
        <dsp:cNvPr id="0" name=""/>
        <dsp:cNvSpPr/>
      </dsp:nvSpPr>
      <dsp:spPr>
        <a:xfrm>
          <a:off x="577408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E7B5F-1C75-46B6-9EC8-FCA45EF613F7}">
      <dsp:nvSpPr>
        <dsp:cNvPr id="0" name=""/>
        <dsp:cNvSpPr/>
      </dsp:nvSpPr>
      <dsp:spPr>
        <a:xfrm>
          <a:off x="4405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How to access Banner Self Service (SSB)</a:t>
          </a:r>
        </a:p>
      </dsp:txBody>
      <dsp:txXfrm>
        <a:off x="4405" y="2245657"/>
        <a:ext cx="1763085" cy="705234"/>
      </dsp:txXfrm>
    </dsp:sp>
    <dsp:sp modelId="{582EE2A2-F209-466D-92E8-96C0C886F482}">
      <dsp:nvSpPr>
        <dsp:cNvPr id="0" name=""/>
        <dsp:cNvSpPr/>
      </dsp:nvSpPr>
      <dsp:spPr>
        <a:xfrm>
          <a:off x="2419832" y="835188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52B55-E4AF-4591-8728-CB686115EBE8}">
      <dsp:nvSpPr>
        <dsp:cNvPr id="0" name=""/>
        <dsp:cNvSpPr/>
      </dsp:nvSpPr>
      <dsp:spPr>
        <a:xfrm>
          <a:off x="2649033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24602-FEFE-4C2E-9A98-AE29CD04603D}">
      <dsp:nvSpPr>
        <dsp:cNvPr id="0" name=""/>
        <dsp:cNvSpPr/>
      </dsp:nvSpPr>
      <dsp:spPr>
        <a:xfrm>
          <a:off x="2076031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Creating a PO in Self Service</a:t>
          </a:r>
        </a:p>
      </dsp:txBody>
      <dsp:txXfrm>
        <a:off x="2076031" y="2245657"/>
        <a:ext cx="1763085" cy="705234"/>
      </dsp:txXfrm>
    </dsp:sp>
    <dsp:sp modelId="{5A4C69BE-B441-4179-8BA0-3CCD1B9E7F4C}">
      <dsp:nvSpPr>
        <dsp:cNvPr id="0" name=""/>
        <dsp:cNvSpPr/>
      </dsp:nvSpPr>
      <dsp:spPr>
        <a:xfrm>
          <a:off x="4491458" y="835188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BE5CD-6E27-4469-AEA7-DF2590902951}">
      <dsp:nvSpPr>
        <dsp:cNvPr id="0" name=""/>
        <dsp:cNvSpPr/>
      </dsp:nvSpPr>
      <dsp:spPr>
        <a:xfrm>
          <a:off x="4720659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F741A-831B-46AD-96BE-EA2F01FADC5C}">
      <dsp:nvSpPr>
        <dsp:cNvPr id="0" name=""/>
        <dsp:cNvSpPr/>
      </dsp:nvSpPr>
      <dsp:spPr>
        <a:xfrm>
          <a:off x="4147657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Tracking purchase orders pending approval</a:t>
          </a:r>
        </a:p>
      </dsp:txBody>
      <dsp:txXfrm>
        <a:off x="4147657" y="2245657"/>
        <a:ext cx="1763085" cy="705234"/>
      </dsp:txXfrm>
    </dsp:sp>
    <dsp:sp modelId="{A5AE0961-562C-4063-9B7A-8417440C2024}">
      <dsp:nvSpPr>
        <dsp:cNvPr id="0" name=""/>
        <dsp:cNvSpPr/>
      </dsp:nvSpPr>
      <dsp:spPr>
        <a:xfrm>
          <a:off x="6563084" y="835188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8243F-3986-4BF8-B2E5-FC177E8B0A46}">
      <dsp:nvSpPr>
        <dsp:cNvPr id="0" name=""/>
        <dsp:cNvSpPr/>
      </dsp:nvSpPr>
      <dsp:spPr>
        <a:xfrm>
          <a:off x="6792285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D14E7-EA2F-4BE5-B951-24FA9DDC9136}">
      <dsp:nvSpPr>
        <dsp:cNvPr id="0" name=""/>
        <dsp:cNvSpPr/>
      </dsp:nvSpPr>
      <dsp:spPr>
        <a:xfrm>
          <a:off x="6219283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Revising a purchase order not yet approved</a:t>
          </a:r>
        </a:p>
      </dsp:txBody>
      <dsp:txXfrm>
        <a:off x="6219283" y="2245657"/>
        <a:ext cx="1763085" cy="705234"/>
      </dsp:txXfrm>
    </dsp:sp>
    <dsp:sp modelId="{3829776A-95A2-4DCC-8FCC-5BB1EB17A1C4}">
      <dsp:nvSpPr>
        <dsp:cNvPr id="0" name=""/>
        <dsp:cNvSpPr/>
      </dsp:nvSpPr>
      <dsp:spPr>
        <a:xfrm>
          <a:off x="8634710" y="835188"/>
          <a:ext cx="1075482" cy="1075482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7C132-DFB9-4FAA-9F4E-BCA44AA375A7}">
      <dsp:nvSpPr>
        <dsp:cNvPr id="0" name=""/>
        <dsp:cNvSpPr/>
      </dsp:nvSpPr>
      <dsp:spPr>
        <a:xfrm>
          <a:off x="8863911" y="1064389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672A4-C5CD-4E05-98C2-42759DB6B10E}">
      <dsp:nvSpPr>
        <dsp:cNvPr id="0" name=""/>
        <dsp:cNvSpPr/>
      </dsp:nvSpPr>
      <dsp:spPr>
        <a:xfrm>
          <a:off x="8290908" y="2245657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Tracking approved/active purchase orders in SSB</a:t>
          </a:r>
        </a:p>
      </dsp:txBody>
      <dsp:txXfrm>
        <a:off x="8290908" y="2245657"/>
        <a:ext cx="1763085" cy="70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Purchase Order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Self Service tools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489C9-EBBC-4A84-BC6D-ED579407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Today’s Agenda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F67483C-F6E3-4A5F-A561-E87C9D212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19630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30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BA4E0-E94E-4065-8BA6-F64A9DC3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11488"/>
            <a:ext cx="10925102" cy="2021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4F6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349A6-C3CB-400F-A0DD-574C456E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Access Banner Self Service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E29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EF17D3-90B8-4F48-B054-F73BE867126F}"/>
              </a:ext>
            </a:extLst>
          </p:cNvPr>
          <p:cNvSpPr txBox="1"/>
          <p:nvPr/>
        </p:nvSpPr>
        <p:spPr>
          <a:xfrm>
            <a:off x="6064301" y="4905300"/>
            <a:ext cx="5493699" cy="155448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Access via TaftCollege.edu webpage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Anywhere you have internet access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1A4B5C-6239-4FF3-AC96-FC4175989DA9}"/>
              </a:ext>
            </a:extLst>
          </p:cNvPr>
          <p:cNvSpPr/>
          <p:nvPr/>
        </p:nvSpPr>
        <p:spPr>
          <a:xfrm>
            <a:off x="8089640" y="1574214"/>
            <a:ext cx="1287625" cy="64633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4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79714B-452B-43D0-97EF-7B9882B87753}"/>
              </a:ext>
            </a:extLst>
          </p:cNvPr>
          <p:cNvSpPr txBox="1">
            <a:spLocks/>
          </p:cNvSpPr>
          <p:nvPr/>
        </p:nvSpPr>
        <p:spPr>
          <a:xfrm>
            <a:off x="1097280" y="758952"/>
            <a:ext cx="553678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How to Log 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7660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D76FC8A-A30B-4991-B8A4-EE3DD7F5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677" y="1983317"/>
            <a:ext cx="3841219" cy="23617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6FA172-921E-4C46-94E3-3FC0695A7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AB3E6-F0F6-4708-84D1-47B6C3E31061}"/>
              </a:ext>
            </a:extLst>
          </p:cNvPr>
          <p:cNvSpPr txBox="1"/>
          <p:nvPr/>
        </p:nvSpPr>
        <p:spPr>
          <a:xfrm>
            <a:off x="7545677" y="4530841"/>
            <a:ext cx="5493699" cy="1554485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+mj-lt"/>
              </a:rPr>
              <a:t>User ID: </a:t>
            </a:r>
            <a:r>
              <a:rPr lang="en-US" dirty="0">
                <a:latin typeface="+mj-lt"/>
              </a:rPr>
              <a:t>	A#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+mj-lt"/>
              </a:rPr>
              <a:t>PIN:	</a:t>
            </a:r>
            <a:r>
              <a:rPr lang="en-US" dirty="0">
                <a:latin typeface="+mj-lt"/>
              </a:rPr>
              <a:t>	Birthday (mmddyy)</a:t>
            </a:r>
            <a:r>
              <a:rPr lang="en-US" dirty="0" err="1">
                <a:solidFill>
                  <a:srgbClr val="FFFFFF"/>
                </a:solidFill>
                <a:latin typeface="+mj-lt"/>
              </a:rPr>
              <a:t>aftCo</a:t>
            </a:r>
            <a:endParaRPr lang="en-US" dirty="0">
              <a:solidFill>
                <a:srgbClr val="FFFFFF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600" i="1" dirty="0">
                <a:latin typeface="+mj-lt"/>
              </a:rPr>
              <a:t>Once reset, can only be a numeric passcode.</a:t>
            </a:r>
            <a:r>
              <a:rPr lang="en-US" sz="1600" i="1" dirty="0">
                <a:solidFill>
                  <a:srgbClr val="FFFFFF"/>
                </a:solidFill>
                <a:latin typeface="+mj-lt"/>
              </a:rPr>
              <a:t>llege</a:t>
            </a:r>
            <a:r>
              <a:rPr lang="en-US" dirty="0">
                <a:solidFill>
                  <a:srgbClr val="FFFFFF"/>
                </a:solidFill>
              </a:rPr>
              <a:t>.edu webpage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Anywhere you have 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32692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72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603B0-872E-4E49-A7CF-61D962C5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Navigating Self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9A703-5CDA-4E3B-8CE8-2DA3056A5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869" y="3824516"/>
            <a:ext cx="3659246" cy="239340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500" cap="all" spc="200"/>
              <a:t>Live Demo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6B52870-4082-4F5A-A820-83527610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35" y="1609057"/>
            <a:ext cx="6275667" cy="36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087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Bookman Old Style</vt:lpstr>
      <vt:lpstr>Calibri</vt:lpstr>
      <vt:lpstr>Franklin Gothic Book</vt:lpstr>
      <vt:lpstr>1_RetrospectVTI</vt:lpstr>
      <vt:lpstr>Purchase Order Training</vt:lpstr>
      <vt:lpstr>Today’s Agenda</vt:lpstr>
      <vt:lpstr>Access Banner Self Service</vt:lpstr>
      <vt:lpstr>PowerPoint Presentation</vt:lpstr>
      <vt:lpstr>Navigating Self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Order Training</dc:title>
  <dc:creator>Amanda Bauer</dc:creator>
  <cp:lastModifiedBy>Amanda Bauer</cp:lastModifiedBy>
  <cp:revision>1</cp:revision>
  <dcterms:created xsi:type="dcterms:W3CDTF">2020-08-17T16:58:41Z</dcterms:created>
  <dcterms:modified xsi:type="dcterms:W3CDTF">2020-08-17T17:03:21Z</dcterms:modified>
</cp:coreProperties>
</file>